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5" r:id="rId6"/>
    <p:sldId id="267" r:id="rId7"/>
    <p:sldId id="260" r:id="rId8"/>
    <p:sldId id="263" r:id="rId9"/>
    <p:sldId id="266" r:id="rId10"/>
    <p:sldId id="268" r:id="rId11"/>
    <p:sldId id="269" r:id="rId12"/>
    <p:sldId id="264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1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2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9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0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9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1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0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EBDE-0225-4751-9570-A4171CDB2A23}" type="datetimeFigureOut">
              <a:rPr lang="ru-RU" smtClean="0"/>
              <a:t>вс 08.12.19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5C62-FAC3-4E16-9BD5-954442E0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4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.png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3.png"/><Relationship Id="rId5" Type="http://schemas.openxmlformats.org/officeDocument/2006/relationships/slide" Target="slide8.xml"/><Relationship Id="rId10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3.png"/><Relationship Id="rId5" Type="http://schemas.openxmlformats.org/officeDocument/2006/relationships/slide" Target="slide8.xml"/><Relationship Id="rId10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51089" y="115889"/>
            <a:ext cx="7705725" cy="93662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Веб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</a:rPr>
              <a:t>квест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учащихся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03389" y="1420814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12680" y="3538788"/>
            <a:ext cx="1660690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  <a:hlinkClick r:id="rId4" action="ppaction://hlinksldjump"/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512393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  <a:hlinkClick r:id="rId5" action="ppaction://hlinksldjump"/>
              </a:rPr>
              <a:t>Портретная галерея 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  <a:hlinkClick r:id="rId6" action="ppaction://hlinksldjump"/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651814" y="2188770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810687" y="2226363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rId9" action="ppaction://hlinksldjump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089" y="3770314"/>
            <a:ext cx="6375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Предмет: </a:t>
            </a:r>
            <a:r>
              <a:rPr lang="ru-RU" alt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родная литература</a:t>
            </a:r>
            <a:endParaRPr lang="ru-RU" altLang="ru-RU" sz="2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altLang="ru-RU" sz="2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Тема: </a:t>
            </a:r>
            <a:r>
              <a:rPr lang="ru-RU" alt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Поэты и писатели Республики Коми</a:t>
            </a:r>
            <a:endParaRPr lang="ru-RU" altLang="ru-RU" sz="2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altLang="ru-RU" sz="2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Учитель</a:t>
            </a:r>
            <a:r>
              <a:rPr lang="ru-RU" alt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Кожевина Наталья Валерьевна</a:t>
            </a:r>
            <a:endParaRPr lang="ru-RU" altLang="ru-RU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10" action="ppaction://hlinksldjump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0024" y="3632739"/>
            <a:ext cx="3373580" cy="2750348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Соотнеси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309496" y="1098240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20693" y="1131464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36983" y="2762064"/>
            <a:ext cx="311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https://ru.wikipedia.org › wiki 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59089" y="3767374"/>
            <a:ext cx="418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foto11.com › </a:t>
            </a:r>
            <a:r>
              <a:rPr lang="ru-RU" dirty="0"/>
              <a:t>Коми культура ›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051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Соотнеси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309496" y="1098240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20693" y="1131464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2523" y="2762064"/>
            <a:ext cx="83944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ИТОГИ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себя, используя раздел «Критерии оценок».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Оформите решение задач своей группы в виде презентации.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результаты работы, проведите защиту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83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  <a:hlinkClick r:id="rId4" action="ppaction://hlinksldjump"/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  <a:hlinkClick r:id="rId5" action="ppaction://hlinksldjump"/>
              </a:rPr>
              <a:t>Портретная галерея 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  <a:hlinkClick r:id="rId6" action="ppaction://hlinksldjump"/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150592" y="1090189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20693" y="1133826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9" action="ppaction://hlinksldjump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2" name="AutoShape 2" descr="Картинки по запросу &quot;алексей полугрудов коми писа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94849"/>
              </p:ext>
            </p:extLst>
          </p:nvPr>
        </p:nvGraphicFramePr>
        <p:xfrm>
          <a:off x="3814859" y="2285166"/>
          <a:ext cx="6728346" cy="448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173"/>
                <a:gridCol w="3364173"/>
              </a:tblGrid>
              <a:tr h="6329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Количество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верных ответов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Результат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3252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19-20 верных ответов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Ты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отлично усвоил тему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52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16-18 верных ответа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Будь внимательнее, ты просто торопишься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29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10-15 верных ответа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Возможно, тебе необходимо вспомнить теорию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52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1-9 верных ответа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Изучи внимательно тему еще раз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  <a:hlinkClick r:id="rId4" action="ppaction://hlinksldjump"/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  <a:hlinkClick r:id="rId5" action="ppaction://hlinksldjump"/>
              </a:rPr>
              <a:t>Портретная галерея 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  <a:hlinkClick r:id="rId6" action="ppaction://hlinksldjump"/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150592" y="1090189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20693" y="1133826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9" action="ppaction://hlinksldjump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2" name="AutoShape 2" descr="Картинки по запросу &quot;алексей полугрудов коми писате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86002"/>
              </p:ext>
            </p:extLst>
          </p:nvPr>
        </p:nvGraphicFramePr>
        <p:xfrm>
          <a:off x="2941402" y="2730026"/>
          <a:ext cx="6728346" cy="386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173"/>
                <a:gridCol w="3364173"/>
              </a:tblGrid>
              <a:tr h="6329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ЗАДАНИЯ </a:t>
                      </a:r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</a:t>
                      </a:r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3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Литературная терминология</a:t>
                      </a:r>
                    </a:p>
                    <a:p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1)в 2)а 3)2а, 4б, 1д, 3г, 5в</a:t>
                      </a:r>
                    </a:p>
                    <a:p>
                      <a:r>
                        <a:rPr lang="ru-RU" dirty="0" smtClean="0"/>
                        <a:t>4)</a:t>
                      </a:r>
                      <a:r>
                        <a:rPr lang="ru-RU" dirty="0" err="1" smtClean="0"/>
                        <a:t>а,г</a:t>
                      </a:r>
                      <a:r>
                        <a:rPr lang="ru-RU" dirty="0" smtClean="0"/>
                        <a:t>   5)б</a:t>
                      </a:r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52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Портретная галерея 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1в 2а</a:t>
                      </a:r>
                      <a:r>
                        <a:rPr lang="ru-RU" baseline="0" dirty="0" smtClean="0"/>
                        <a:t> 3д 4б 5г</a:t>
                      </a:r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Соотнеси</a:t>
                      </a:r>
                    </a:p>
                    <a:p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1в 2г 3а 4д 5 б</a:t>
                      </a:r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9" marB="45729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10750" y="3579635"/>
            <a:ext cx="166842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Литературная </a:t>
            </a:r>
            <a:r>
              <a:rPr lang="ru-RU" sz="1600" b="1" u="sng" dirty="0">
                <a:solidFill>
                  <a:srgbClr val="0070C0"/>
                </a:solidFill>
                <a:hlinkClick r:id="rId4" action="ppaction://hlinksldjump"/>
              </a:rPr>
              <a:t>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5"/>
            <a:ext cx="1368425" cy="469766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  <a:hlinkClick r:id="rId5" action="ppaction://hlinksldjump"/>
              </a:rPr>
              <a:t>Портретная галерея 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336791" y="1169027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20693" y="1133826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Уважаемые, ребята!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курса предусматривает промежуточную аттестацию. 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Данный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вам вспомнить изученный материал и подготовиться к предстоящей контрольной работе.        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 сможете проверить свои знания по нескольким разделам выполнив тест и выставить самооценку.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781954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563593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459621" y="1139705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20693" y="1160343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2507" y="2727325"/>
            <a:ext cx="8024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 теории предмета нет и его истории».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Чернышевского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литературной терминологии помогает учащимся в полной мере понять суть художественного произведения. В этом разделе вам предлагается пройти небольшой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тест.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637042" y="1119068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048742" y="1128041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9803" y="2727325"/>
            <a:ext cx="7997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Задание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«Портретная галерея»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проверку знаний по портретам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поэтов и писателей. Вам необходимо по ссылке перейти к заданию и соотнести фотографию поэта с его именем.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66478" y="98457"/>
            <a:ext cx="8785225" cy="821956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58812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  <a:hlinkClick r:id="rId4" action="ppaction://hlinksldjump"/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377734" y="1172683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729742" y="1178335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9803" y="2727325"/>
            <a:ext cx="7997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Задание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«Соотнеси произведение и автора»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проверку, на сколько ученик знает учебный материал и может определить автора произведений.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Соотнеси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323143" y="1122921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333957" y="1138887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119" y="2698843"/>
            <a:ext cx="859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Составьте небольшую презентацию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писателя и поэта Вениамина Тимофеевича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Чисталёва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ссылки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данным интернет ресурсам, при необходимости найдите дополнительную литературу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282201" y="1094087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20693" y="1114725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4533" y="2113373"/>
            <a:ext cx="965096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 лирики, один из видов сатирического стихотворения, чаще всего шуточного характера</a:t>
            </a:r>
            <a:r>
              <a:rPr lang="ru-RU" sz="1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послание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стихотворение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эпиграмма</a:t>
            </a:r>
          </a:p>
          <a:p>
            <a:pPr>
              <a:buFont typeface="+mj-lt"/>
              <a:buAutoNum type="arabicPeriod" startAt="2"/>
            </a:pP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неверное определение принадлежности литературоведческого термина к жанру.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басня - жанр лирики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повесть - жанр эпоса</a:t>
            </a:r>
          </a:p>
          <a:p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трагедия - жанр драмы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Соотнесите определение с названием жанра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1анекдот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 Жанр драмы, изображающий такие события и характеры, которые вызывают смех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комедия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, serif"/>
              </a:rPr>
              <a:t>Б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 эпоса, произведение фантастического, приключенческого или бытового характера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баллада       В  Небольшое лирическое произведение, написанное в стихотворной форме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сказка          Г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Лироэпический жанр, небольшое стихотворение с сюжетом, который может иметь историческое или героическое содержание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стихотворение   Д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Эпический жанр, короткий устный рассказ с остроумной концовкой</a:t>
            </a:r>
          </a:p>
          <a:p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Выберите жанры, относящиеся к лироэпическим: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баллада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басня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былина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поэма</a:t>
            </a:r>
          </a:p>
          <a:p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Рассказ – это: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жанр эпоса, раскрывающий историю многих человеческих судеб на протяжении длительного времени.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жанр эпоса, небольшое произведение, посвящённое отдельному событию из жизни героя.</a:t>
            </a: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жанр эпоса, в котором изображается ряд событий, освещающих целый период жизни персонажей или одного лица – главного героя.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48352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Соотнеси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150592" y="1075623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91151" y="1078666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536" y="2242373"/>
            <a:ext cx="1060615" cy="1408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119" y="2698843"/>
            <a:ext cx="859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1.                            2.                          3.                                       4.                            5.                 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863" y="2233211"/>
            <a:ext cx="1001056" cy="14270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3937" y="2242904"/>
            <a:ext cx="1727278" cy="14081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9718" y="2261224"/>
            <a:ext cx="1045594" cy="13710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2297" y="2242771"/>
            <a:ext cx="1529210" cy="13261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20621" y="4476466"/>
            <a:ext cx="8600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Иг:о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Вась Володь                  б) Нина Александровна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В)Галина Васильевна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Бутырева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г) Алексей Владимирович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Полугрудов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 Алексей Вячеславович Попов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57980" y="221057"/>
            <a:ext cx="8785225" cy="6381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и писатели Республики Коми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58813" y="2295525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Главная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0399" y="2924863"/>
            <a:ext cx="1368425" cy="431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Введение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46101" y="3566926"/>
            <a:ext cx="1657016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Литературная терминология</a:t>
            </a: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0399" y="4295894"/>
            <a:ext cx="1368425" cy="48425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Портретная галерея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98" y="4873437"/>
            <a:ext cx="1368425" cy="574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70C0"/>
                </a:solidFill>
              </a:rPr>
              <a:t>Соотнеси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90397" y="6246457"/>
            <a:ext cx="1368425" cy="40163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Итоги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418690" y="1062884"/>
            <a:ext cx="2305050" cy="955675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Задачи для самостоятельного решения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690191" y="1069908"/>
            <a:ext cx="2101850" cy="9144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Проверь себя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258" y="2485065"/>
            <a:ext cx="789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90397" y="5566675"/>
            <a:ext cx="1368425" cy="5762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hlinkClick r:id="" action="ppaction://noaction"/>
              </a:rPr>
              <a:t>Критерии оценок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" y="270027"/>
            <a:ext cx="1186317" cy="115078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359" y="-36510"/>
            <a:ext cx="1737511" cy="1700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536" y="2242373"/>
            <a:ext cx="1060615" cy="1408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119" y="2698843"/>
            <a:ext cx="859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1.                            2.                          3.                                       4.                            5.                 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863" y="2233211"/>
            <a:ext cx="1001056" cy="14270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3937" y="2242904"/>
            <a:ext cx="1727278" cy="14081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9718" y="2261224"/>
            <a:ext cx="1045594" cy="13710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2297" y="2242771"/>
            <a:ext cx="1529210" cy="13261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20621" y="4476466"/>
            <a:ext cx="8600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«Что за люди»                             б)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Йиркап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«Горит свеча»                                г) «Лиана и дуб»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Д) «Хочешь, скажу»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690</Words>
  <Application>Microsoft Office PowerPoint</Application>
  <PresentationFormat>Широкоэкранный</PresentationFormat>
  <Paragraphs>228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2019-12-06T17:32:03Z</dcterms:created>
  <dcterms:modified xsi:type="dcterms:W3CDTF">2019-12-08T07:57:44Z</dcterms:modified>
</cp:coreProperties>
</file>